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7825C-BCD8-1C9D-EFF2-D9E2DB309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B07F9C-B7E0-3123-7B00-1DA8FC389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CA62C-4BE7-3460-01BD-F28E3B87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05F70-1B1F-388B-D5DF-0939FDE23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723B1-E722-0DF0-C640-EB4AADB6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3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C1F5C-E551-BB00-7D78-F004FB969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AB408-49C5-F99C-4757-15FE12A76D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737B7-52B6-1B7D-1915-2ECF3280E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9BB37-9A3C-E90D-7BCD-90E2662BB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16F62-849B-3CF7-1714-D5B33D5D7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3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DC5AD-9163-6E12-7499-5DB991B4F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6D54C-BBF2-920C-93F4-8D866CED7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D5654-62BD-746C-2741-E1799A792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2AF5C-B2F6-D0FB-E314-B2CA795D3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BB773-C945-1718-9CB6-0BAFC59DF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8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FE0A6-98C6-D24B-8C78-D67B387D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F3C53-9F1A-1655-850F-865E115A5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AFF87-E709-F224-F47B-30034C0CA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B2758-2E22-4686-C901-16B4A623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65299-CF23-B957-BA30-045DA908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7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188F1-29A1-C16E-2B60-51A88CAAD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C44B1-B979-C4F0-1080-01729118C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EB1D3-1E2D-EB84-2856-4D2C20E2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796AA-E225-75E9-A5E0-352A55D5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5AA8C-C5D9-FF39-C60F-00A23497E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9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9291A-3386-BB7B-29D7-F23DA2142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94279-8944-C349-6F31-1B030F3F1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A82EB-B453-9685-0D0B-1343D89A7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18E2A-69B5-0EAC-17C1-D1CEF55F3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34BAA-3041-4CC3-2B21-64F0616B2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1E682-8EAA-641B-02B6-39BB3673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4FB0F-01C4-232A-3891-9B289778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8885A-9A8D-7B59-14A7-BC21011E0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FBCFC-A489-BF1E-9C42-94CE2215C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FF9DB6-62BB-94C6-BC77-0322603DE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A75270-3D87-16FE-7DD8-768F5AF61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DE16AB-77D1-4CD7-5C28-3E22F432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4E1165-1895-21A8-9487-7FE4996BB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FBC24E-764A-FDE4-C6FA-87A246007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73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515B2-55D9-8D44-4540-3BDB6072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48CD4E-4AF2-21A4-3F1C-3BAA7CB8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A25561-AEB1-030A-1A23-EDDF4BEB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CC84-BC8B-7020-77B4-80DA23F69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3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2C3960-F6A4-9302-3FE2-52CCC1B3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0BB4F-7DF6-2135-1AC3-2E012AB1F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12741-40BC-1142-F138-D78A6E53C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4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22183-BAAA-315C-CBFA-F4F90EE65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55909-C0BD-1ACD-9F82-5C91D6869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485BE-7F63-5E58-2770-86CB2E819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6DB17-E15D-4DED-EF3C-791E5E973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4F10C-5FE7-A03E-DAD9-4FD5223B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079F2-13A8-8B78-C5AF-1BFB23F7C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0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71154-4752-7F0D-B21B-65FCD313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1A77B-6B48-16A6-4C3D-748D4CF43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CC00A-FF11-E17F-106B-171340F52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50C2E-FF6B-C92D-85F2-37F58778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F1093-9939-554D-6537-9FAAD303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6E2B2-4F01-4F22-D259-E95A395D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6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5AE7B-5378-E390-45EE-86FC0B3EB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FB3A0-F8A1-1ED8-6829-CA648AF76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BE179-1C09-1F3C-9DD5-323D513B7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8629F0-60D1-4D51-AF29-3DB2CFC100B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704C9-4380-0D70-8867-1A4BBF8CB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4E170-EABA-7415-D966-D003D23687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466E80-959B-4618-9E5B-EA25F5A95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2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960F216-E858-ACEC-CFCD-94B00A74421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670627" y="2693675"/>
            <a:ext cx="11392063" cy="41643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A67E2F-0D17-560A-D323-AAB51A4C41E1}"/>
              </a:ext>
            </a:extLst>
          </p:cNvPr>
          <p:cNvSpPr txBox="1"/>
          <p:nvPr/>
        </p:nvSpPr>
        <p:spPr>
          <a:xfrm rot="1226159">
            <a:off x="8295564" y="385449"/>
            <a:ext cx="41778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OPEN HOUSE</a:t>
            </a:r>
          </a:p>
          <a:p>
            <a:pPr algn="ctr"/>
            <a:r>
              <a:rPr lang="en-US" sz="2400" b="1" dirty="0"/>
              <a:t>Event is not at our office!!</a:t>
            </a:r>
          </a:p>
          <a:p>
            <a:pPr algn="ctr"/>
            <a:r>
              <a:rPr lang="en-US" sz="2400" b="1" dirty="0"/>
              <a:t>Join us outside at the Park!!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F3370E-F575-96F3-76BF-264CB3DB357B}"/>
              </a:ext>
            </a:extLst>
          </p:cNvPr>
          <p:cNvSpPr txBox="1"/>
          <p:nvPr/>
        </p:nvSpPr>
        <p:spPr>
          <a:xfrm>
            <a:off x="2540758" y="933329"/>
            <a:ext cx="7305206" cy="31085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0" lang="en-US" altLang="en-US" sz="4800" u="none" strike="noStrike" kern="1200" cap="none" spc="0" normalizeH="0" baseline="0" noProof="0" dirty="0" bmk="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nard MT Condensed" panose="02050806060905020404" pitchFamily="18" charset="0"/>
                <a:ea typeface="Sylfaen" panose="010A0502050306030303" pitchFamily="18" charset="0"/>
                <a:cs typeface="Sylfaen" panose="010A0502050306030303" pitchFamily="18" charset="0"/>
              </a:rPr>
              <a:t>Client Appreciation</a:t>
            </a:r>
          </a:p>
          <a:p>
            <a:pPr algn="ctr"/>
            <a:r>
              <a:rPr kumimoji="0" lang="en-US" altLang="en-US" sz="4800" u="none" strike="noStrike" kern="1200" cap="none" spc="0" normalizeH="0" baseline="0" noProof="0" dirty="0" bmk="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nard MT Condensed" panose="02050806060905020404" pitchFamily="18" charset="0"/>
                <a:ea typeface="Sylfaen" panose="010A0502050306030303" pitchFamily="18" charset="0"/>
                <a:cs typeface="Sylfaen" panose="010A0502050306030303" pitchFamily="18" charset="0"/>
              </a:rPr>
              <a:t> ICE CREAM</a:t>
            </a:r>
            <a:r>
              <a:rPr kumimoji="0" lang="en-US" altLang="en-US" sz="4800" u="none" strike="noStrike" kern="1200" cap="none" spc="0" normalizeH="0" baseline="0" noProof="0" dirty="0" bmk="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nard MT Condensed" panose="02050806060905020404" pitchFamily="18" charset="0"/>
                <a:ea typeface="Sylfaen" panose="010A0502050306030303" pitchFamily="18" charset="0"/>
                <a:cs typeface="Sylfaen" panose="010A0502050306030303" pitchFamily="18" charset="0"/>
              </a:rPr>
              <a:t> </a:t>
            </a:r>
            <a:r>
              <a:rPr kumimoji="0" lang="en-US" altLang="en-US" sz="4800" u="none" strike="noStrike" kern="1200" cap="none" spc="0" normalizeH="0" baseline="0" noProof="0" dirty="0" bmk="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ernard MT Condensed" panose="02050806060905020404" pitchFamily="18" charset="0"/>
                <a:ea typeface="Sylfaen" panose="010A0502050306030303" pitchFamily="18" charset="0"/>
                <a:cs typeface="Sylfaen" panose="010A0502050306030303" pitchFamily="18" charset="0"/>
              </a:rPr>
              <a:t>SOCIAL</a:t>
            </a:r>
          </a:p>
          <a:p>
            <a:pPr algn="ctr"/>
            <a:endParaRPr kumimoji="0" lang="en-US" altLang="en-US" sz="1600" u="none" strike="noStrike" kern="1200" cap="none" spc="0" normalizeH="0" baseline="0" noProof="0" dirty="0" bmk="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Sylfaen" panose="010A0502050306030303" pitchFamily="18" charset="0"/>
              <a:cs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altLang="en-US" sz="1800" b="1" i="0" u="none" strike="noStrike" kern="1200" cap="none" spc="0" normalizeH="0" baseline="0" noProof="0" dirty="0" bmk="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ylfaen" panose="010A0502050306030303" pitchFamily="18" charset="0"/>
                <a:cs typeface="Sylfaen" panose="010A0502050306030303" pitchFamily="18" charset="0"/>
              </a:rPr>
              <a:t>Free Ice Cream!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altLang="en-US" sz="1800" b="1" i="0" u="none" strike="noStrike" kern="1200" cap="none" spc="0" normalizeH="0" baseline="0" noProof="0" dirty="0" bmk="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ylfaen" panose="010A0502050306030303" pitchFamily="18" charset="0"/>
                <a:cs typeface="Sylfaen" panose="010A0502050306030303" pitchFamily="18" charset="0"/>
              </a:rPr>
              <a:t>Come meet the New MediChoice Team Members!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b="1" dirty="0" bmk="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+mn-cs"/>
              </a:rPr>
              <a:t>Insurance </a:t>
            </a:r>
            <a:r>
              <a:rPr kumimoji="0" lang="en-US" altLang="en-US" sz="1800" b="1" i="0" u="none" strike="noStrike" kern="1200" cap="none" spc="0" normalizeH="0" baseline="0" noProof="0" dirty="0" bmk="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Sylfaen" panose="010A0502050306030303" pitchFamily="18" charset="0"/>
                <a:cs typeface="Sylfaen" panose="010A0502050306030303" pitchFamily="18" charset="0"/>
              </a:rPr>
              <a:t>Companies will be on hand to answer questions!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bmk="">
                <a:solidFill>
                  <a:prstClr val="black"/>
                </a:solidFill>
                <a:latin typeface="Arial" panose="020B0604020202020204" pitchFamily="34" charset="0"/>
              </a:rPr>
              <a:t>Fun &amp; Games!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bmk="">
                <a:solidFill>
                  <a:prstClr val="black"/>
                </a:solidFill>
                <a:latin typeface="Arial" panose="020B0604020202020204" pitchFamily="34" charset="0"/>
              </a:rPr>
              <a:t>Prize giveaways every 30 minutes!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DCAFF5-F3A3-AB24-B12D-E7527D1C8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256180">
            <a:off x="137553" y="259529"/>
            <a:ext cx="3712786" cy="145707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E0E2A03-6556-FA09-06CE-434F525A9A19}"/>
              </a:ext>
            </a:extLst>
          </p:cNvPr>
          <p:cNvSpPr txBox="1"/>
          <p:nvPr/>
        </p:nvSpPr>
        <p:spPr>
          <a:xfrm>
            <a:off x="2108685" y="4318871"/>
            <a:ext cx="7980218" cy="2369880"/>
          </a:xfrm>
          <a:prstGeom prst="rect">
            <a:avLst/>
          </a:prstGeom>
          <a:blipFill>
            <a:blip r:embed="rId4">
              <a:alphaModFix amt="46000"/>
            </a:blip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Thursday July 25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12pm -  3 pm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Brookview Park -Small Picnic Area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300 BROOKVIEW PKWY N, GOLDEN VALLEY, MN </a:t>
            </a:r>
          </a:p>
          <a:p>
            <a:pPr algn="ctr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Off Highway 55 &amp; Winnetka Ave 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Call to RSVP and for more details 952 367 6350</a:t>
            </a:r>
          </a:p>
        </p:txBody>
      </p:sp>
    </p:spTree>
    <p:extLst>
      <p:ext uri="{BB962C8B-B14F-4D97-AF65-F5344CB8AC3E}">
        <p14:creationId xmlns:p14="http://schemas.microsoft.com/office/powerpoint/2010/main" val="205636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Bernard MT Condensed</vt:lpstr>
      <vt:lpstr>Broadway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Romeo</dc:creator>
  <cp:lastModifiedBy>James Romeo</cp:lastModifiedBy>
  <cp:revision>1</cp:revision>
  <dcterms:created xsi:type="dcterms:W3CDTF">2024-07-10T23:22:05Z</dcterms:created>
  <dcterms:modified xsi:type="dcterms:W3CDTF">2024-07-10T23:41:31Z</dcterms:modified>
</cp:coreProperties>
</file>